
<file path=[Content_Types].xml><?xml version="1.0" encoding="utf-8"?>
<Types xmlns="http://schemas.openxmlformats.org/package/2006/content-types">
  <Default Extension="avi" ContentType="video/x-msvideo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603" y="-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83.png"/><Relationship Id="rId5" Type="http://schemas.openxmlformats.org/officeDocument/2006/relationships/image" Target="../media/image43.png"/><Relationship Id="rId15" Type="http://schemas.openxmlformats.org/officeDocument/2006/relationships/image" Target="../media/image87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12" Type="http://schemas.openxmlformats.org/officeDocument/2006/relationships/image" Target="../media/image9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95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12" Type="http://schemas.openxmlformats.org/officeDocument/2006/relationships/image" Target="../media/image10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0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06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14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2.png"/><Relationship Id="rId5" Type="http://schemas.openxmlformats.org/officeDocument/2006/relationships/image" Target="../media/image43.png"/><Relationship Id="rId15" Type="http://schemas.openxmlformats.org/officeDocument/2006/relationships/image" Target="../media/image116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111.png"/><Relationship Id="rId14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2.png"/><Relationship Id="rId21" Type="http://schemas.openxmlformats.org/officeDocument/2006/relationships/image" Target="../media/image135.png"/><Relationship Id="rId7" Type="http://schemas.openxmlformats.org/officeDocument/2006/relationships/image" Target="../media/image122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41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25.png"/><Relationship Id="rId5" Type="http://schemas.openxmlformats.org/officeDocument/2006/relationships/image" Target="../media/image43.png"/><Relationship Id="rId15" Type="http://schemas.openxmlformats.org/officeDocument/2006/relationships/image" Target="../media/image129.png"/><Relationship Id="rId10" Type="http://schemas.openxmlformats.org/officeDocument/2006/relationships/image" Target="../media/image48.png"/><Relationship Id="rId19" Type="http://schemas.openxmlformats.org/officeDocument/2006/relationships/image" Target="../media/image133.png"/><Relationship Id="rId4" Type="http://schemas.openxmlformats.org/officeDocument/2006/relationships/image" Target="../media/image42.png"/><Relationship Id="rId9" Type="http://schemas.openxmlformats.org/officeDocument/2006/relationships/image" Target="../media/image124.png"/><Relationship Id="rId1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1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3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8.png"/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6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145.png"/><Relationship Id="rId14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3.png"/><Relationship Id="rId3" Type="http://schemas.openxmlformats.org/officeDocument/2006/relationships/image" Target="../media/image31.png"/><Relationship Id="rId7" Type="http://schemas.openxmlformats.org/officeDocument/2006/relationships/image" Target="../media/image150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0" Type="http://schemas.openxmlformats.org/officeDocument/2006/relationships/image" Target="../media/image152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59.png"/><Relationship Id="rId3" Type="http://schemas.openxmlformats.org/officeDocument/2006/relationships/image" Target="../media/image2.png"/><Relationship Id="rId7" Type="http://schemas.openxmlformats.org/officeDocument/2006/relationships/image" Target="../media/image155.png"/><Relationship Id="rId12" Type="http://schemas.openxmlformats.org/officeDocument/2006/relationships/image" Target="../media/image15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57.png"/><Relationship Id="rId5" Type="http://schemas.openxmlformats.org/officeDocument/2006/relationships/image" Target="../media/image154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1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64.png"/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12" Type="http://schemas.openxmlformats.org/officeDocument/2006/relationships/image" Target="../media/image1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62.png"/><Relationship Id="rId5" Type="http://schemas.openxmlformats.org/officeDocument/2006/relationships/image" Target="../media/image154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1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6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4.png"/><Relationship Id="rId12" Type="http://schemas.openxmlformats.org/officeDocument/2006/relationships/image" Target="../media/image48.png"/><Relationship Id="rId2" Type="http://schemas.openxmlformats.org/officeDocument/2006/relationships/video" Target="../media/media1.avi"/><Relationship Id="rId16" Type="http://schemas.openxmlformats.org/officeDocument/2006/relationships/image" Target="../media/image170.png"/><Relationship Id="rId1" Type="http://schemas.microsoft.com/office/2007/relationships/media" Target="../media/media1.avi"/><Relationship Id="rId6" Type="http://schemas.openxmlformats.org/officeDocument/2006/relationships/image" Target="../media/image42.png"/><Relationship Id="rId11" Type="http://schemas.openxmlformats.org/officeDocument/2006/relationships/image" Target="../media/image166.png"/><Relationship Id="rId5" Type="http://schemas.openxmlformats.org/officeDocument/2006/relationships/image" Target="../media/image2.png"/><Relationship Id="rId15" Type="http://schemas.openxmlformats.org/officeDocument/2006/relationships/image" Target="../media/image169.png"/><Relationship Id="rId10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165.png"/><Relationship Id="rId14" Type="http://schemas.openxmlformats.org/officeDocument/2006/relationships/image" Target="../media/image1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77.png"/><Relationship Id="rId3" Type="http://schemas.openxmlformats.org/officeDocument/2006/relationships/image" Target="../media/image42.pn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75.png"/><Relationship Id="rId5" Type="http://schemas.openxmlformats.org/officeDocument/2006/relationships/image" Target="../media/image171.png"/><Relationship Id="rId10" Type="http://schemas.openxmlformats.org/officeDocument/2006/relationships/image" Target="../media/image174.png"/><Relationship Id="rId4" Type="http://schemas.openxmlformats.org/officeDocument/2006/relationships/image" Target="../media/image154.png"/><Relationship Id="rId9" Type="http://schemas.openxmlformats.org/officeDocument/2006/relationships/image" Target="../media/image1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1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81.png"/><Relationship Id="rId5" Type="http://schemas.openxmlformats.org/officeDocument/2006/relationships/image" Target="../media/image171.png"/><Relationship Id="rId10" Type="http://schemas.openxmlformats.org/officeDocument/2006/relationships/image" Target="../media/image180.png"/><Relationship Id="rId4" Type="http://schemas.openxmlformats.org/officeDocument/2006/relationships/image" Target="../media/image154.png"/><Relationship Id="rId9" Type="http://schemas.openxmlformats.org/officeDocument/2006/relationships/image" Target="../media/image179.png"/><Relationship Id="rId14" Type="http://schemas.openxmlformats.org/officeDocument/2006/relationships/image" Target="../media/image1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8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1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86.png"/><Relationship Id="rId5" Type="http://schemas.openxmlformats.org/officeDocument/2006/relationships/image" Target="../media/image171.png"/><Relationship Id="rId10" Type="http://schemas.openxmlformats.org/officeDocument/2006/relationships/image" Target="../media/image185.png"/><Relationship Id="rId4" Type="http://schemas.openxmlformats.org/officeDocument/2006/relationships/image" Target="../media/image154.png"/><Relationship Id="rId9" Type="http://schemas.openxmlformats.org/officeDocument/2006/relationships/image" Target="../media/image1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2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1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86.png"/><Relationship Id="rId5" Type="http://schemas.openxmlformats.org/officeDocument/2006/relationships/image" Target="../media/image171.png"/><Relationship Id="rId10" Type="http://schemas.openxmlformats.org/officeDocument/2006/relationships/image" Target="../media/image190.png"/><Relationship Id="rId4" Type="http://schemas.openxmlformats.org/officeDocument/2006/relationships/image" Target="../media/image154.png"/><Relationship Id="rId9" Type="http://schemas.openxmlformats.org/officeDocument/2006/relationships/image" Target="../media/image1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71.png"/><Relationship Id="rId10" Type="http://schemas.openxmlformats.org/officeDocument/2006/relationships/image" Target="../media/image195.png"/><Relationship Id="rId4" Type="http://schemas.openxmlformats.org/officeDocument/2006/relationships/image" Target="../media/image154.png"/><Relationship Id="rId9" Type="http://schemas.openxmlformats.org/officeDocument/2006/relationships/image" Target="../media/image1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200.png"/><Relationship Id="rId5" Type="http://schemas.openxmlformats.org/officeDocument/2006/relationships/image" Target="../media/image196.png"/><Relationship Id="rId10" Type="http://schemas.openxmlformats.org/officeDocument/2006/relationships/image" Target="../media/image199.png"/><Relationship Id="rId4" Type="http://schemas.openxmlformats.org/officeDocument/2006/relationships/image" Target="../media/image154.png"/><Relationship Id="rId9" Type="http://schemas.openxmlformats.org/officeDocument/2006/relationships/image" Target="../media/image1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205.png"/><Relationship Id="rId2" Type="http://schemas.openxmlformats.org/officeDocument/2006/relationships/image" Target="../media/image2.png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204.png"/><Relationship Id="rId5" Type="http://schemas.openxmlformats.org/officeDocument/2006/relationships/image" Target="../media/image196.png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4" Type="http://schemas.openxmlformats.org/officeDocument/2006/relationships/image" Target="../media/image154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2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213.png"/><Relationship Id="rId5" Type="http://schemas.openxmlformats.org/officeDocument/2006/relationships/image" Target="../media/image196.png"/><Relationship Id="rId10" Type="http://schemas.openxmlformats.org/officeDocument/2006/relationships/image" Target="../media/image212.png"/><Relationship Id="rId4" Type="http://schemas.openxmlformats.org/officeDocument/2006/relationships/image" Target="../media/image154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2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221.png"/><Relationship Id="rId5" Type="http://schemas.openxmlformats.org/officeDocument/2006/relationships/image" Target="../media/image217.png"/><Relationship Id="rId10" Type="http://schemas.openxmlformats.org/officeDocument/2006/relationships/image" Target="../media/image220.png"/><Relationship Id="rId4" Type="http://schemas.openxmlformats.org/officeDocument/2006/relationships/image" Target="../media/image154.png"/><Relationship Id="rId9" Type="http://schemas.openxmlformats.org/officeDocument/2006/relationships/image" Target="../media/image2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217.png"/><Relationship Id="rId10" Type="http://schemas.openxmlformats.org/officeDocument/2006/relationships/image" Target="../media/image226.png"/><Relationship Id="rId4" Type="http://schemas.openxmlformats.org/officeDocument/2006/relationships/image" Target="../media/image154.png"/><Relationship Id="rId9" Type="http://schemas.openxmlformats.org/officeDocument/2006/relationships/image" Target="../media/image2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10" Type="http://schemas.openxmlformats.org/officeDocument/2006/relationships/image" Target="../media/image231.png"/><Relationship Id="rId4" Type="http://schemas.openxmlformats.org/officeDocument/2006/relationships/image" Target="../media/image154.png"/><Relationship Id="rId9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2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5.png"/><Relationship Id="rId5" Type="http://schemas.openxmlformats.org/officeDocument/2006/relationships/image" Target="../media/image227.png"/><Relationship Id="rId10" Type="http://schemas.openxmlformats.org/officeDocument/2006/relationships/image" Target="../media/image234.png"/><Relationship Id="rId4" Type="http://schemas.openxmlformats.org/officeDocument/2006/relationships/image" Target="../media/image154.png"/><Relationship Id="rId9" Type="http://schemas.openxmlformats.org/officeDocument/2006/relationships/image" Target="../media/image2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38.png"/><Relationship Id="rId10" Type="http://schemas.openxmlformats.org/officeDocument/2006/relationships/image" Target="../media/image241.png"/><Relationship Id="rId4" Type="http://schemas.openxmlformats.org/officeDocument/2006/relationships/image" Target="../media/image154.png"/><Relationship Id="rId9" Type="http://schemas.openxmlformats.org/officeDocument/2006/relationships/image" Target="../media/image2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42.png"/><Relationship Id="rId10" Type="http://schemas.openxmlformats.org/officeDocument/2006/relationships/image" Target="../media/image245.png"/><Relationship Id="rId4" Type="http://schemas.openxmlformats.org/officeDocument/2006/relationships/image" Target="../media/image154.png"/><Relationship Id="rId9" Type="http://schemas.openxmlformats.org/officeDocument/2006/relationships/image" Target="../media/image2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2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50.png"/><Relationship Id="rId5" Type="http://schemas.openxmlformats.org/officeDocument/2006/relationships/image" Target="../media/image246.png"/><Relationship Id="rId10" Type="http://schemas.openxmlformats.org/officeDocument/2006/relationships/image" Target="../media/image249.png"/><Relationship Id="rId4" Type="http://schemas.openxmlformats.org/officeDocument/2006/relationships/image" Target="../media/image154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4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7.png"/><Relationship Id="rId10" Type="http://schemas.openxmlformats.org/officeDocument/2006/relationships/image" Target="../media/image260.png"/><Relationship Id="rId4" Type="http://schemas.openxmlformats.org/officeDocument/2006/relationships/image" Target="../media/image255.png"/><Relationship Id="rId9" Type="http://schemas.openxmlformats.org/officeDocument/2006/relationships/image" Target="../media/image2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4.png"/><Relationship Id="rId7" Type="http://schemas.openxmlformats.org/officeDocument/2006/relationships/image" Target="../media/image267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4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64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image" Target="../media/image41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64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79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76.png"/><Relationship Id="rId1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0511" y="5559749"/>
            <a:ext cx="11323810" cy="2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52381" cy="3809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280" y="7374794"/>
            <a:ext cx="2590476" cy="7238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773" y="8584992"/>
            <a:ext cx="4723810" cy="6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89982" y="7271563"/>
            <a:ext cx="4221358" cy="114889"/>
            <a:chOff x="13189982" y="7271563"/>
            <a:chExt cx="422135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189982" y="7271563"/>
              <a:ext cx="422135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6857" y="6530372"/>
            <a:ext cx="272963" cy="262181"/>
            <a:chOff x="16926857" y="6530372"/>
            <a:chExt cx="272963" cy="262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26857" y="6530372"/>
              <a:ext cx="272963" cy="2621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4952" y="4557531"/>
            <a:ext cx="9646239" cy="114889"/>
            <a:chOff x="7144952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4952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2695238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9811" y="5813"/>
            <a:ext cx="6190476" cy="48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36030" y="265338"/>
            <a:ext cx="6171429" cy="4184803"/>
            <a:chOff x="5636030" y="265338"/>
            <a:chExt cx="6171429" cy="41848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6030" y="265338"/>
              <a:ext cx="6171429" cy="41848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36030" y="4823425"/>
            <a:ext cx="6171429" cy="4478132"/>
            <a:chOff x="5636030" y="4823425"/>
            <a:chExt cx="6171429" cy="44781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6030" y="4823425"/>
              <a:ext cx="6171429" cy="447813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9525" y="4963811"/>
            <a:ext cx="6209524" cy="4009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4608" y="4450141"/>
            <a:ext cx="5171152" cy="4623869"/>
            <a:chOff x="154608" y="4450141"/>
            <a:chExt cx="5171152" cy="46238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08" y="4450141"/>
              <a:ext cx="5171152" cy="462386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8042" y="4885041"/>
            <a:ext cx="5066667" cy="37047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4952" y="4557531"/>
            <a:ext cx="9646239" cy="114889"/>
            <a:chOff x="7144952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4952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2657143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7144" y="1263456"/>
            <a:ext cx="4590476" cy="16285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97061" y="4946301"/>
            <a:ext cx="4438095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9799" y="465198"/>
            <a:ext cx="6171429" cy="3709556"/>
            <a:chOff x="5649799" y="465198"/>
            <a:chExt cx="6171429" cy="37095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9799" y="465198"/>
              <a:ext cx="6171429" cy="37095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25517" y="4823425"/>
            <a:ext cx="6163812" cy="4526462"/>
            <a:chOff x="12025517" y="4823425"/>
            <a:chExt cx="6163812" cy="45264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5517" y="4823425"/>
              <a:ext cx="6163812" cy="452646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5736" y="6567430"/>
            <a:ext cx="4904762" cy="11238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4952" y="4557531"/>
            <a:ext cx="9646239" cy="114889"/>
            <a:chOff x="7144952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4952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2638095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9803" y="1020698"/>
            <a:ext cx="6152381" cy="30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6219" y="5363167"/>
            <a:ext cx="5171152" cy="1980785"/>
            <a:chOff x="206219" y="5363167"/>
            <a:chExt cx="5171152" cy="19807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219" y="5363167"/>
              <a:ext cx="5171152" cy="198078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8939" y="5589769"/>
            <a:ext cx="4009524" cy="1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49799" y="169181"/>
            <a:ext cx="6171429" cy="4267191"/>
            <a:chOff x="5649799" y="169181"/>
            <a:chExt cx="6171429" cy="42671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9799" y="169181"/>
              <a:ext cx="6171429" cy="4267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88141" y="4708535"/>
            <a:ext cx="12797573" cy="5270834"/>
            <a:chOff x="5488141" y="4708535"/>
            <a:chExt cx="12797573" cy="52708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88141" y="4708535"/>
              <a:ext cx="12797573" cy="5270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4952" y="4557531"/>
            <a:ext cx="9646239" cy="114889"/>
            <a:chOff x="7144952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4952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2647619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7342" y="1230616"/>
            <a:ext cx="5095238" cy="25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08970" y="6841284"/>
            <a:ext cx="3952381" cy="6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20195" y="142873"/>
            <a:ext cx="6171429" cy="4472103"/>
            <a:chOff x="5620195" y="142873"/>
            <a:chExt cx="6171429" cy="44721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0195" y="142873"/>
              <a:ext cx="6171429" cy="44721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9802" y="4861520"/>
            <a:ext cx="5957761" cy="4478132"/>
            <a:chOff x="12139802" y="4861520"/>
            <a:chExt cx="5957761" cy="44781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39802" y="4861520"/>
              <a:ext cx="5957761" cy="4478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4952" y="4557531"/>
            <a:ext cx="9646239" cy="114889"/>
            <a:chOff x="7144952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4952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2647619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9803" y="674013"/>
            <a:ext cx="6190476" cy="34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44088" y="5961645"/>
            <a:ext cx="3828571" cy="22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71429" y="71743"/>
            <a:ext cx="6339199" cy="4636793"/>
            <a:chOff x="5571429" y="71743"/>
            <a:chExt cx="6339199" cy="46367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1429" y="71743"/>
              <a:ext cx="6339199" cy="46367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35886" y="4850964"/>
            <a:ext cx="6171429" cy="4433595"/>
            <a:chOff x="12035886" y="4850964"/>
            <a:chExt cx="6171429" cy="44335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5886" y="4850964"/>
              <a:ext cx="6171429" cy="4433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75015" y="2227468"/>
            <a:ext cx="4986113" cy="114889"/>
            <a:chOff x="9475015" y="2227468"/>
            <a:chExt cx="4986113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475015" y="2227468"/>
              <a:ext cx="4986113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2657143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93573" y="723543"/>
            <a:ext cx="4914286" cy="34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94979" y="6767406"/>
            <a:ext cx="2828571" cy="6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55314" y="135245"/>
            <a:ext cx="6171429" cy="4479731"/>
            <a:chOff x="5655314" y="135245"/>
            <a:chExt cx="6171429" cy="44797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5314" y="135245"/>
              <a:ext cx="6171429" cy="44797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52381" y="4870258"/>
            <a:ext cx="2568795" cy="4423054"/>
            <a:chOff x="9352381" y="4870258"/>
            <a:chExt cx="2568795" cy="44230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52381" y="4870258"/>
              <a:ext cx="2568795" cy="44230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21864" y="4867946"/>
            <a:ext cx="3195553" cy="4425366"/>
            <a:chOff x="11521864" y="4867946"/>
            <a:chExt cx="3195553" cy="44253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21864" y="4867946"/>
              <a:ext cx="3195553" cy="44253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85219" y="4870258"/>
            <a:ext cx="3889780" cy="4423054"/>
            <a:chOff x="14285219" y="4870258"/>
            <a:chExt cx="3889780" cy="44230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85219" y="4870258"/>
              <a:ext cx="3889780" cy="4423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75015" y="2227468"/>
            <a:ext cx="4986113" cy="114889"/>
            <a:chOff x="9475015" y="2227468"/>
            <a:chExt cx="4986113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475015" y="2227468"/>
              <a:ext cx="4986113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2676190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93620" y="1246958"/>
            <a:ext cx="5961905" cy="23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03160" y="6883696"/>
            <a:ext cx="2828571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53484" y="76190"/>
            <a:ext cx="6171429" cy="4632345"/>
            <a:chOff x="5653484" y="76190"/>
            <a:chExt cx="6171429" cy="46323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3484" y="76190"/>
              <a:ext cx="6171429" cy="46323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14157" y="4827671"/>
            <a:ext cx="8395826" cy="4551777"/>
            <a:chOff x="9814157" y="4827671"/>
            <a:chExt cx="8395826" cy="45517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14157" y="4827671"/>
              <a:ext cx="8395826" cy="4551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75015" y="2227468"/>
            <a:ext cx="4986113" cy="114889"/>
            <a:chOff x="9475015" y="2227468"/>
            <a:chExt cx="4986113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475015" y="2227468"/>
              <a:ext cx="4986113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372" y="2753115"/>
            <a:ext cx="1838095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7334" y="1701165"/>
            <a:ext cx="5457143" cy="16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20195" y="1513853"/>
            <a:ext cx="6171429" cy="1939370"/>
            <a:chOff x="5620195" y="1513853"/>
            <a:chExt cx="6171429" cy="19393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0195" y="1513853"/>
              <a:ext cx="6171429" cy="19393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01045" y="3220197"/>
            <a:ext cx="3802100" cy="1161753"/>
            <a:chOff x="13401045" y="3220197"/>
            <a:chExt cx="3802100" cy="11617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01045" y="3220197"/>
              <a:ext cx="3802100" cy="1161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20195" y="4475708"/>
            <a:ext cx="3585897" cy="1725901"/>
            <a:chOff x="5620195" y="4475708"/>
            <a:chExt cx="3585897" cy="17259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0195" y="4475708"/>
              <a:ext cx="3585897" cy="172590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62261" y="4425053"/>
            <a:ext cx="3409524" cy="27714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20195" y="6297777"/>
            <a:ext cx="3585897" cy="1725901"/>
            <a:chOff x="5620195" y="6297777"/>
            <a:chExt cx="3585897" cy="17259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0195" y="6297777"/>
              <a:ext cx="3585897" cy="172590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89799" y="6263898"/>
            <a:ext cx="3314286" cy="27714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20195" y="8136622"/>
            <a:ext cx="3585897" cy="1725901"/>
            <a:chOff x="5620195" y="8136622"/>
            <a:chExt cx="3585897" cy="17259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0195" y="8136622"/>
              <a:ext cx="3585897" cy="172590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77340" y="8146322"/>
            <a:ext cx="3561905" cy="1800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348372" y="4765980"/>
            <a:ext cx="3585897" cy="2249936"/>
            <a:chOff x="9348372" y="4765980"/>
            <a:chExt cx="3585897" cy="22499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48372" y="4765980"/>
              <a:ext cx="3585897" cy="224993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49180" y="4803062"/>
            <a:ext cx="3142857" cy="233333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48372" y="7168516"/>
            <a:ext cx="3585897" cy="2249936"/>
            <a:chOff x="9348372" y="7168516"/>
            <a:chExt cx="3585897" cy="224993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48372" y="7168516"/>
              <a:ext cx="3585897" cy="224993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07847" y="7177184"/>
            <a:ext cx="3571429" cy="234285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085732" y="5621809"/>
            <a:ext cx="3107039" cy="3212060"/>
            <a:chOff x="13085732" y="5621809"/>
            <a:chExt cx="3107039" cy="32120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85732" y="5621809"/>
              <a:ext cx="3107039" cy="321206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41567" y="5834674"/>
            <a:ext cx="2857143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75015" y="2227468"/>
            <a:ext cx="4986113" cy="114889"/>
            <a:chOff x="9475015" y="2227468"/>
            <a:chExt cx="4986113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475015" y="2227468"/>
              <a:ext cx="4986113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0841" y="2753115"/>
            <a:ext cx="2114286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1104" y="1136750"/>
            <a:ext cx="5647619" cy="25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53484" y="93463"/>
            <a:ext cx="6171429" cy="4596025"/>
            <a:chOff x="5653484" y="93463"/>
            <a:chExt cx="6171429" cy="45960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3484" y="93463"/>
              <a:ext cx="6171429" cy="4596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53484" y="4940677"/>
            <a:ext cx="6171429" cy="3100840"/>
            <a:chOff x="5653484" y="4940677"/>
            <a:chExt cx="6171429" cy="31008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3484" y="4940677"/>
              <a:ext cx="6171429" cy="31008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10627" y="4823425"/>
            <a:ext cx="4592673" cy="3849929"/>
            <a:chOff x="11910627" y="4823425"/>
            <a:chExt cx="4592673" cy="38499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10627" y="4823425"/>
              <a:ext cx="4592673" cy="38499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1108" y="4561375"/>
            <a:ext cx="9653927" cy="114889"/>
            <a:chOff x="7141108" y="4561375"/>
            <a:chExt cx="9653927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1108" y="4561375"/>
              <a:ext cx="9653927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3180952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1257143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1144" y="1644399"/>
            <a:ext cx="4866667" cy="16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3960" y="90560"/>
            <a:ext cx="6171429" cy="4547146"/>
            <a:chOff x="5643960" y="90560"/>
            <a:chExt cx="6171429" cy="45471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3960" y="90560"/>
              <a:ext cx="6171429" cy="45471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34739" y="6120482"/>
            <a:ext cx="6171429" cy="1562894"/>
            <a:chOff x="12034739" y="6120482"/>
            <a:chExt cx="6171429" cy="15628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34739" y="6120482"/>
              <a:ext cx="6171429" cy="15628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64741" y="8331859"/>
            <a:ext cx="4552381" cy="5619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38239" y="6360587"/>
            <a:ext cx="5933333" cy="1171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33693" y="8179695"/>
            <a:ext cx="4628212" cy="2276730"/>
            <a:chOff x="14533693" y="8179695"/>
            <a:chExt cx="4628212" cy="2276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3693" y="8179695"/>
              <a:ext cx="4628212" cy="2276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32258" y="8668047"/>
            <a:ext cx="1790476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57624" y="5085412"/>
            <a:ext cx="10981491" cy="114889"/>
            <a:chOff x="9057624" y="5085412"/>
            <a:chExt cx="10981491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057624" y="5085412"/>
              <a:ext cx="10981491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4720" y="6938128"/>
            <a:ext cx="2009524" cy="4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077" y="6783656"/>
            <a:ext cx="3885714" cy="4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2077" y="8470106"/>
            <a:ext cx="1780952" cy="4285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3768" y="6256138"/>
            <a:ext cx="3190476" cy="6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0764" y="6641772"/>
            <a:ext cx="644212" cy="44509"/>
            <a:chOff x="2640764" y="6641772"/>
            <a:chExt cx="644212" cy="445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500000">
              <a:off x="2640764" y="6641772"/>
              <a:ext cx="644212" cy="4450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71125" y="6101666"/>
            <a:ext cx="3723810" cy="6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18129" y="6487300"/>
            <a:ext cx="644212" cy="44509"/>
            <a:chOff x="8518129" y="6487300"/>
            <a:chExt cx="644212" cy="445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500000">
              <a:off x="8518129" y="6487300"/>
              <a:ext cx="644212" cy="4450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1125" y="7788116"/>
            <a:ext cx="2171429" cy="6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9251" y="3518522"/>
            <a:ext cx="644212" cy="44509"/>
            <a:chOff x="9529251" y="3518522"/>
            <a:chExt cx="644212" cy="445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500000">
              <a:off x="9529251" y="3518522"/>
              <a:ext cx="644212" cy="445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08610" y="7817798"/>
            <a:ext cx="3723810" cy="6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55656" y="8203432"/>
            <a:ext cx="644212" cy="44509"/>
            <a:chOff x="2655656" y="8203432"/>
            <a:chExt cx="644212" cy="445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500000">
              <a:off x="2655656" y="8203432"/>
              <a:ext cx="644212" cy="445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42389" y="2014983"/>
            <a:ext cx="1523810" cy="1463617"/>
            <a:chOff x="6342389" y="2014983"/>
            <a:chExt cx="1523810" cy="146361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42389" y="2014983"/>
              <a:ext cx="1523810" cy="146361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50810" y="3441734"/>
            <a:ext cx="4066667" cy="10857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29562" y="8499788"/>
            <a:ext cx="3885714" cy="4380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5849" y="-152381"/>
            <a:ext cx="12835580" cy="2816036"/>
            <a:chOff x="573584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584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2165" y="3713035"/>
            <a:ext cx="9465768" cy="4973944"/>
            <a:chOff x="7432165" y="3713035"/>
            <a:chExt cx="9465768" cy="4973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667" y="1466394"/>
              <a:ext cx="18931536" cy="99478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2165" y="3713035"/>
              <a:ext cx="9465768" cy="4973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381" y="4557531"/>
            <a:ext cx="9646239" cy="114889"/>
            <a:chOff x="916381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16381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372" y="2753115"/>
            <a:ext cx="4542857" cy="11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1447619" cy="11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39050" y="3392868"/>
            <a:ext cx="9504975" cy="5010928"/>
            <a:chOff x="7139050" y="3392868"/>
            <a:chExt cx="9504975" cy="50109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050" y="3392868"/>
              <a:ext cx="9504975" cy="50109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260" y="4544917"/>
            <a:ext cx="4085714" cy="1390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25125" y="2603854"/>
            <a:ext cx="12917944" cy="114889"/>
            <a:chOff x="5725125" y="2603854"/>
            <a:chExt cx="12917944" cy="1148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5725125" y="2603854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574" y="8686979"/>
            <a:ext cx="297457" cy="285707"/>
            <a:chOff x="1048574" y="8686979"/>
            <a:chExt cx="297457" cy="285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8574" y="8686979"/>
              <a:ext cx="297457" cy="285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9050" y="3392868"/>
            <a:ext cx="9504975" cy="5010928"/>
            <a:chOff x="7139050" y="3392868"/>
            <a:chExt cx="9504975" cy="50109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9050" y="3392868"/>
              <a:ext cx="9504975" cy="5010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1108" y="4561375"/>
            <a:ext cx="9653927" cy="114889"/>
            <a:chOff x="7141108" y="4561375"/>
            <a:chExt cx="9653927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1108" y="4561375"/>
              <a:ext cx="9653927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4047619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9958" y="674014"/>
            <a:ext cx="5028571" cy="35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6422" y="76305"/>
            <a:ext cx="6171429" cy="4542514"/>
            <a:chOff x="5616422" y="76305"/>
            <a:chExt cx="6171429" cy="45425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6422" y="76305"/>
              <a:ext cx="6171429" cy="45425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47450" y="5101549"/>
            <a:ext cx="10289566" cy="4038655"/>
            <a:chOff x="7847450" y="5101549"/>
            <a:chExt cx="10289566" cy="40386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7450" y="5101549"/>
              <a:ext cx="10289566" cy="40386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06898" y="6653108"/>
            <a:ext cx="3619048" cy="935536"/>
            <a:chOff x="3806898" y="6653108"/>
            <a:chExt cx="3619048" cy="9355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6898" y="6653108"/>
              <a:ext cx="3619048" cy="935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1108" y="4561375"/>
            <a:ext cx="9653927" cy="114889"/>
            <a:chOff x="7141108" y="4561375"/>
            <a:chExt cx="9653927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1108" y="4561375"/>
              <a:ext cx="9653927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4047619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9803" y="1292802"/>
            <a:ext cx="5400000" cy="25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6422" y="68847"/>
            <a:ext cx="6171429" cy="4639689"/>
            <a:chOff x="5616422" y="68847"/>
            <a:chExt cx="6171429" cy="46396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6422" y="68847"/>
              <a:ext cx="6171429" cy="46396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29776" y="5009524"/>
            <a:ext cx="10272628" cy="4083370"/>
            <a:chOff x="7929776" y="5009524"/>
            <a:chExt cx="10272628" cy="40833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29776" y="5009524"/>
              <a:ext cx="10272628" cy="40833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8439" y="6334256"/>
            <a:ext cx="3436811" cy="1626675"/>
            <a:chOff x="4378439" y="6334256"/>
            <a:chExt cx="3436811" cy="16266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8439" y="6334256"/>
              <a:ext cx="3436811" cy="1626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1108" y="4561375"/>
            <a:ext cx="9653927" cy="114889"/>
            <a:chOff x="7141108" y="4561375"/>
            <a:chExt cx="9653927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7141108" y="4561375"/>
              <a:ext cx="9653927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294" y="2753115"/>
            <a:ext cx="3609524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93580" y="1538534"/>
            <a:ext cx="5419048" cy="21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42857" y="28571"/>
            <a:ext cx="6367770" cy="4708535"/>
            <a:chOff x="5542857" y="28571"/>
            <a:chExt cx="6367770" cy="47085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2857" y="28571"/>
              <a:ext cx="6367770" cy="47085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36919" y="4944062"/>
            <a:ext cx="6171429" cy="397590"/>
            <a:chOff x="12036919" y="4944062"/>
            <a:chExt cx="6171429" cy="3975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36919" y="4944062"/>
              <a:ext cx="6171429" cy="3975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3465" y="5142857"/>
            <a:ext cx="6171429" cy="3841714"/>
            <a:chOff x="383465" y="5142857"/>
            <a:chExt cx="6171429" cy="3841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3465" y="5142857"/>
              <a:ext cx="6171429" cy="3841714"/>
            </a:xfrm>
            <a:prstGeom prst="rect">
              <a:avLst/>
            </a:prstGeom>
          </p:spPr>
        </p:pic>
      </p:grpSp>
      <p:pic>
        <p:nvPicPr>
          <p:cNvPr id="2" name="output">
            <a:hlinkClick r:id="" action="ppaction://media"/>
            <a:extLst>
              <a:ext uri="{FF2B5EF4-FFF2-40B4-BE49-F238E27FC236}">
                <a16:creationId xmlns:a16="http://schemas.microsoft.com/office/drawing/2014/main" id="{A6B1CF08-0995-48E9-AABA-12C55B516E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467600" y="5457115"/>
            <a:ext cx="7696200" cy="3860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3847619" cy="17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17685" y="6369357"/>
            <a:ext cx="2285714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96908" y="2346337"/>
            <a:ext cx="8866667" cy="25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97699" y="6415070"/>
            <a:ext cx="2565700" cy="2448156"/>
            <a:chOff x="6197699" y="6415070"/>
            <a:chExt cx="2565700" cy="24481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7699" y="6415070"/>
              <a:ext cx="2565700" cy="24481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56390" y="97644"/>
            <a:ext cx="7469684" cy="2100849"/>
            <a:chOff x="6156390" y="97644"/>
            <a:chExt cx="7469684" cy="21008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6390" y="97644"/>
              <a:ext cx="7469684" cy="2100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2621" y="4737173"/>
            <a:ext cx="7455915" cy="1537782"/>
            <a:chOff x="6142621" y="4737173"/>
            <a:chExt cx="7455915" cy="15377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42621" y="4737173"/>
              <a:ext cx="7455915" cy="15377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7912" y="5360749"/>
            <a:ext cx="5435915" cy="4556798"/>
            <a:chOff x="287912" y="5360749"/>
            <a:chExt cx="5435915" cy="45567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7912" y="5360749"/>
              <a:ext cx="5435915" cy="4556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3847619" cy="17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10677" y="2000115"/>
            <a:ext cx="10990476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7912" y="5360749"/>
            <a:ext cx="5435915" cy="4556798"/>
            <a:chOff x="287912" y="5360749"/>
            <a:chExt cx="5435915" cy="4556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912" y="5360749"/>
              <a:ext cx="5435915" cy="4556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42621" y="379865"/>
            <a:ext cx="9872377" cy="1665964"/>
            <a:chOff x="6142621" y="379865"/>
            <a:chExt cx="9872377" cy="16659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2621" y="379865"/>
              <a:ext cx="9872377" cy="16659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56390" y="4827234"/>
            <a:ext cx="8373098" cy="1641647"/>
            <a:chOff x="6156390" y="4827234"/>
            <a:chExt cx="8373098" cy="16416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6390" y="4827234"/>
              <a:ext cx="8373098" cy="164164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0677" y="6804153"/>
            <a:ext cx="11380952" cy="2114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31560" y="8781882"/>
            <a:ext cx="11876190" cy="657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7912" y="5360749"/>
            <a:ext cx="5435915" cy="4556798"/>
            <a:chOff x="287912" y="5360749"/>
            <a:chExt cx="5435915" cy="45567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7912" y="5360749"/>
              <a:ext cx="5435915" cy="4556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3847619" cy="17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10677" y="2011715"/>
            <a:ext cx="8952381" cy="2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7912" y="5360749"/>
            <a:ext cx="5435915" cy="4556798"/>
            <a:chOff x="287912" y="5360749"/>
            <a:chExt cx="5435915" cy="4556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912" y="5360749"/>
              <a:ext cx="5435915" cy="45567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0677" y="6630792"/>
            <a:ext cx="9057143" cy="25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7912" y="5360749"/>
            <a:ext cx="5435915" cy="4556798"/>
            <a:chOff x="287912" y="5360749"/>
            <a:chExt cx="5435915" cy="45567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912" y="5360749"/>
              <a:ext cx="5435915" cy="45567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7143" y="368293"/>
            <a:ext cx="9727148" cy="1677933"/>
            <a:chOff x="6057143" y="368293"/>
            <a:chExt cx="9727148" cy="16779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368293"/>
              <a:ext cx="9727148" cy="16779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56390" y="5009524"/>
            <a:ext cx="9323648" cy="1503438"/>
            <a:chOff x="6156390" y="5009524"/>
            <a:chExt cx="9323648" cy="15034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56390" y="5009524"/>
              <a:ext cx="9323648" cy="1503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3847619" cy="17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1430" y="2011715"/>
            <a:ext cx="11409524" cy="3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7912" y="5360749"/>
            <a:ext cx="5435915" cy="4556798"/>
            <a:chOff x="287912" y="5360749"/>
            <a:chExt cx="5435915" cy="4556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912" y="5360749"/>
              <a:ext cx="5435915" cy="45567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11430" y="6367964"/>
            <a:ext cx="9142857" cy="25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7912" y="5360749"/>
            <a:ext cx="5435915" cy="4556798"/>
            <a:chOff x="287912" y="5360749"/>
            <a:chExt cx="5435915" cy="45567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912" y="5360749"/>
              <a:ext cx="5435915" cy="45567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7143" y="464722"/>
            <a:ext cx="10265466" cy="1449997"/>
            <a:chOff x="6057143" y="464722"/>
            <a:chExt cx="10265466" cy="14499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464722"/>
              <a:ext cx="10265466" cy="14499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57143" y="5142857"/>
            <a:ext cx="10637563" cy="1090350"/>
            <a:chOff x="6057143" y="5142857"/>
            <a:chExt cx="10637563" cy="10903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7143" y="5142857"/>
              <a:ext cx="10637563" cy="1090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3847619" cy="17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87506" y="3711944"/>
            <a:ext cx="12057143" cy="38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46988" y="128717"/>
            <a:ext cx="10996421" cy="3395145"/>
            <a:chOff x="5946988" y="128717"/>
            <a:chExt cx="10996421" cy="3395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6988" y="128717"/>
              <a:ext cx="10996421" cy="3395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41653" y="7626840"/>
            <a:ext cx="7439161" cy="1543626"/>
            <a:chOff x="5841653" y="7626840"/>
            <a:chExt cx="7439161" cy="15436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1653" y="7626840"/>
              <a:ext cx="7439161" cy="1543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3304762" cy="10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5944" y="3510887"/>
            <a:ext cx="11952381" cy="20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41653" y="155183"/>
            <a:ext cx="8449417" cy="3358643"/>
            <a:chOff x="5841653" y="155183"/>
            <a:chExt cx="8449417" cy="33586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1653" y="155183"/>
              <a:ext cx="8449417" cy="33586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21519" y="4647148"/>
            <a:ext cx="5318772" cy="4454472"/>
            <a:chOff x="11921519" y="4647148"/>
            <a:chExt cx="5318772" cy="44544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21519" y="4647148"/>
              <a:ext cx="5318772" cy="445447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5944" y="6580822"/>
            <a:ext cx="5752381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4039" y="7539239"/>
            <a:ext cx="6723810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03506" y="6755760"/>
            <a:ext cx="1838095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95587" y="2276758"/>
            <a:ext cx="1895238" cy="3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8314" y="5471292"/>
            <a:ext cx="9571429" cy="971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8317" y="5035291"/>
            <a:ext cx="2076190" cy="4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8314" y="7270578"/>
            <a:ext cx="9657143" cy="13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8324" y="6834578"/>
            <a:ext cx="2076190" cy="4761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3304762" cy="10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61674" y="141536"/>
            <a:ext cx="6079862" cy="1573164"/>
            <a:chOff x="4561674" y="141536"/>
            <a:chExt cx="6079862" cy="15731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1674" y="141536"/>
              <a:ext cx="6079862" cy="1573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6074" y="155305"/>
            <a:ext cx="6274166" cy="4057714"/>
            <a:chOff x="10786074" y="155305"/>
            <a:chExt cx="6274166" cy="4057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6074" y="155305"/>
              <a:ext cx="6274166" cy="405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6961" y="3734812"/>
            <a:ext cx="9467037" cy="1247173"/>
            <a:chOff x="1146961" y="3734812"/>
            <a:chExt cx="9467037" cy="12471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6961" y="3734812"/>
              <a:ext cx="9467037" cy="124717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4356" y="3842450"/>
            <a:ext cx="9447619" cy="11142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34095" y="4995754"/>
            <a:ext cx="4980419" cy="4332964"/>
            <a:chOff x="12934095" y="4995754"/>
            <a:chExt cx="4980419" cy="43329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34095" y="4995754"/>
              <a:ext cx="4980419" cy="43329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6961" y="5009524"/>
            <a:ext cx="10417063" cy="1247173"/>
            <a:chOff x="1146961" y="5009524"/>
            <a:chExt cx="10417063" cy="12471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6961" y="5009524"/>
              <a:ext cx="10417063" cy="124717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4067" y="5097144"/>
            <a:ext cx="10428571" cy="11047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03341" y="6424795"/>
            <a:ext cx="5770967" cy="2950407"/>
            <a:chOff x="6603341" y="6424795"/>
            <a:chExt cx="5770967" cy="29504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03341" y="6424795"/>
              <a:ext cx="5770967" cy="29504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4063" y="6424795"/>
            <a:ext cx="5116674" cy="3792735"/>
            <a:chOff x="184063" y="6424795"/>
            <a:chExt cx="5116674" cy="37927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063" y="6424795"/>
              <a:ext cx="5116674" cy="3792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3304762" cy="10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8514" y="2834515"/>
            <a:ext cx="10885714" cy="15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8150" y="1761879"/>
            <a:ext cx="6123810" cy="10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73939" y="368293"/>
            <a:ext cx="6171429" cy="1064571"/>
            <a:chOff x="5673939" y="368293"/>
            <a:chExt cx="6171429" cy="1064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3939" y="368293"/>
              <a:ext cx="6171429" cy="1064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73939" y="1648600"/>
            <a:ext cx="6171429" cy="1195714"/>
            <a:chOff x="5673939" y="1648600"/>
            <a:chExt cx="6171429" cy="119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3939" y="1648600"/>
              <a:ext cx="6171429" cy="119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73939" y="4408336"/>
            <a:ext cx="4100032" cy="4505530"/>
            <a:chOff x="5673939" y="4408336"/>
            <a:chExt cx="4100032" cy="45055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73939" y="4408336"/>
              <a:ext cx="4100032" cy="45055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1734" y="4408336"/>
            <a:ext cx="3870487" cy="4520277"/>
            <a:chOff x="9931734" y="4408336"/>
            <a:chExt cx="3870487" cy="45202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31734" y="4408336"/>
              <a:ext cx="3870487" cy="45202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66431" y="4408336"/>
            <a:ext cx="3840964" cy="4505530"/>
            <a:chOff x="13966431" y="4408336"/>
            <a:chExt cx="3840964" cy="45055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66431" y="4408336"/>
              <a:ext cx="3840964" cy="4505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3266667" cy="10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6954" y="226814"/>
            <a:ext cx="6238095" cy="1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53185" y="75378"/>
            <a:ext cx="6171429" cy="644349"/>
            <a:chOff x="5653185" y="75378"/>
            <a:chExt cx="6171429" cy="6443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3185" y="75378"/>
              <a:ext cx="6171429" cy="644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3185" y="885737"/>
            <a:ext cx="6171429" cy="5213793"/>
            <a:chOff x="5653185" y="885737"/>
            <a:chExt cx="6171429" cy="52137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3185" y="885737"/>
              <a:ext cx="6171429" cy="52137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97487" y="1743765"/>
            <a:ext cx="6171429" cy="2340584"/>
            <a:chOff x="11997487" y="1743765"/>
            <a:chExt cx="6171429" cy="23405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97487" y="1743765"/>
              <a:ext cx="6171429" cy="23405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53185" y="6335723"/>
            <a:ext cx="6171429" cy="3317634"/>
            <a:chOff x="5653185" y="6335723"/>
            <a:chExt cx="6171429" cy="33176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3185" y="6335723"/>
              <a:ext cx="6171429" cy="3317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82645" y="4183928"/>
            <a:ext cx="6171429" cy="5469429"/>
            <a:chOff x="11982645" y="4183928"/>
            <a:chExt cx="6171429" cy="5469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82645" y="4183928"/>
              <a:ext cx="6171429" cy="5469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3266667" cy="10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3269" y="238532"/>
            <a:ext cx="6161905" cy="23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53185" y="164294"/>
            <a:ext cx="5584547" cy="6171429"/>
            <a:chOff x="5653185" y="164294"/>
            <a:chExt cx="558454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3185" y="164294"/>
              <a:ext cx="558454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88982" y="4293067"/>
            <a:ext cx="6171429" cy="4085312"/>
            <a:chOff x="11388982" y="4293067"/>
            <a:chExt cx="6171429" cy="40853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88982" y="4293067"/>
              <a:ext cx="6171429" cy="4085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4038095" cy="17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5530" y="2338677"/>
            <a:ext cx="7885714" cy="1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71243" y="143067"/>
            <a:ext cx="9350921" cy="2115646"/>
            <a:chOff x="5671243" y="143067"/>
            <a:chExt cx="9350921" cy="2115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1243" y="143067"/>
              <a:ext cx="9350921" cy="2115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27218" y="3806684"/>
            <a:ext cx="10168307" cy="5363782"/>
            <a:chOff x="5727218" y="3806684"/>
            <a:chExt cx="10168307" cy="53637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27218" y="3806684"/>
              <a:ext cx="10168307" cy="5363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4038095" cy="17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5535" y="2338677"/>
            <a:ext cx="6447619" cy="19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41558" y="78422"/>
            <a:ext cx="8501267" cy="2305969"/>
            <a:chOff x="5641558" y="78422"/>
            <a:chExt cx="8501267" cy="23059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1558" y="78422"/>
              <a:ext cx="8501267" cy="23059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40074" y="2479943"/>
            <a:ext cx="6171429" cy="4458857"/>
            <a:chOff x="12040074" y="2479943"/>
            <a:chExt cx="6171429" cy="4458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40074" y="2479943"/>
              <a:ext cx="6171429" cy="4458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4360" y="5736549"/>
            <a:ext cx="6171429" cy="4289143"/>
            <a:chOff x="8954360" y="5736549"/>
            <a:chExt cx="6171429" cy="4289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4360" y="5736549"/>
              <a:ext cx="6171429" cy="4289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69179" y="4664845"/>
            <a:ext cx="6171429" cy="4404857"/>
            <a:chOff x="3469179" y="4664845"/>
            <a:chExt cx="6171429" cy="4404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69179" y="4664845"/>
              <a:ext cx="6171429" cy="44048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4440000">
            <a:off x="10363248" y="3336336"/>
            <a:ext cx="1514286" cy="24666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5300000">
            <a:off x="10362056" y="4481963"/>
            <a:ext cx="1514286" cy="246666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4723810" cy="17333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81011" y="2876249"/>
            <a:ext cx="10895238" cy="2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41566" y="183007"/>
            <a:ext cx="7389161" cy="2661307"/>
            <a:chOff x="5641566" y="183007"/>
            <a:chExt cx="7389161" cy="26613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1566" y="183007"/>
              <a:ext cx="7389161" cy="2661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6724" y="5038961"/>
            <a:ext cx="6171429" cy="1555006"/>
            <a:chOff x="5626724" y="5038961"/>
            <a:chExt cx="6171429" cy="15550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6724" y="5038961"/>
              <a:ext cx="6171429" cy="1555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3216" y="2753115"/>
            <a:ext cx="4580952" cy="17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81011" y="2723887"/>
            <a:ext cx="12542857" cy="2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26724" y="150501"/>
            <a:ext cx="8929062" cy="2693813"/>
            <a:chOff x="5626724" y="150501"/>
            <a:chExt cx="8929062" cy="26938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6724" y="150501"/>
              <a:ext cx="8929062" cy="26938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093" y="5009524"/>
            <a:ext cx="6171429" cy="1551810"/>
            <a:chOff x="5686093" y="5009524"/>
            <a:chExt cx="6171429" cy="15518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6093" y="5009524"/>
              <a:ext cx="6171429" cy="1551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753115"/>
            <a:ext cx="4133333" cy="17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81011" y="1641573"/>
            <a:ext cx="11685714" cy="38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26724" y="179727"/>
            <a:ext cx="8614610" cy="1507557"/>
            <a:chOff x="5626724" y="179727"/>
            <a:chExt cx="8614610" cy="15075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6724" y="179727"/>
              <a:ext cx="8614610" cy="15075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7192" y="3757247"/>
            <a:ext cx="5018817" cy="1252277"/>
            <a:chOff x="12547192" y="3757247"/>
            <a:chExt cx="5018817" cy="12522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7192" y="3757247"/>
              <a:ext cx="5018817" cy="1252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52381" y="5027968"/>
            <a:ext cx="19148248" cy="114889"/>
            <a:chOff x="-152381" y="5027968"/>
            <a:chExt cx="19148248" cy="1148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52381" y="5027968"/>
              <a:ext cx="19148248" cy="1148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294" y="6951153"/>
            <a:ext cx="3828571" cy="17238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336" y="6148632"/>
            <a:ext cx="904762" cy="11333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26724" y="5306122"/>
            <a:ext cx="7453091" cy="1371860"/>
            <a:chOff x="5626724" y="5306122"/>
            <a:chExt cx="7453091" cy="13718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6724" y="5306122"/>
              <a:ext cx="7453091" cy="137186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0696" y="6640022"/>
            <a:ext cx="8885714" cy="15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71243" y="7701645"/>
            <a:ext cx="4226586" cy="1673557"/>
            <a:chOff x="5671243" y="7701645"/>
            <a:chExt cx="4226586" cy="16735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71243" y="7701645"/>
              <a:ext cx="4226586" cy="1673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7372" y="2429306"/>
            <a:ext cx="2228571" cy="10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3336" y="1626783"/>
            <a:ext cx="1457143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52769" y="2009912"/>
            <a:ext cx="4551001" cy="114889"/>
            <a:chOff x="2552769" y="2009912"/>
            <a:chExt cx="4551001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2552769" y="2009912"/>
              <a:ext cx="4551001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4289488"/>
            <a:ext cx="19148248" cy="114889"/>
            <a:chOff x="-431267" y="4289488"/>
            <a:chExt cx="19148248" cy="1148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4289488"/>
              <a:ext cx="19148248" cy="1148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5413" y="1506872"/>
            <a:ext cx="9542857" cy="20666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5909" y="6458725"/>
            <a:ext cx="4047619" cy="10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62418" y="4570315"/>
            <a:ext cx="4156863" cy="1840345"/>
            <a:chOff x="5262418" y="4570315"/>
            <a:chExt cx="4156863" cy="18403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2418" y="4570315"/>
              <a:ext cx="4156863" cy="18403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17496" y="6591232"/>
            <a:ext cx="2889918" cy="1860775"/>
            <a:chOff x="5317496" y="6591232"/>
            <a:chExt cx="2889918" cy="1860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7496" y="6591232"/>
              <a:ext cx="2889918" cy="18607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05540" y="4528501"/>
            <a:ext cx="4506488" cy="1923974"/>
            <a:chOff x="10305540" y="4528501"/>
            <a:chExt cx="4506488" cy="19239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05540" y="4528501"/>
              <a:ext cx="4506488" cy="19239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1770" y="6591232"/>
            <a:ext cx="4520258" cy="1919316"/>
            <a:chOff x="10291770" y="6591232"/>
            <a:chExt cx="4520258" cy="19193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1770" y="6591232"/>
              <a:ext cx="4520258" cy="1919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5849" y="-152381"/>
            <a:ext cx="12835580" cy="2816036"/>
            <a:chOff x="573584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584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2165" y="3713035"/>
            <a:ext cx="9465768" cy="4973944"/>
            <a:chOff x="7432165" y="3713035"/>
            <a:chExt cx="9465768" cy="4973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667" y="1466394"/>
              <a:ext cx="18931536" cy="99478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2165" y="3713035"/>
              <a:ext cx="9465768" cy="4973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381" y="4557531"/>
            <a:ext cx="9646239" cy="114889"/>
            <a:chOff x="916381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16381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372" y="2753115"/>
            <a:ext cx="4542857" cy="11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1466667" cy="1133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39050" y="3392868"/>
            <a:ext cx="9504975" cy="5010928"/>
            <a:chOff x="7139050" y="3392868"/>
            <a:chExt cx="9504975" cy="50109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050" y="3392868"/>
              <a:ext cx="9504975" cy="50109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260" y="4544917"/>
            <a:ext cx="4390476" cy="1390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25125" y="2603854"/>
            <a:ext cx="12917944" cy="114889"/>
            <a:chOff x="5725125" y="2603854"/>
            <a:chExt cx="12917944" cy="1148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5725125" y="2603854"/>
              <a:ext cx="12917944" cy="114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574" y="8686979"/>
            <a:ext cx="297457" cy="285707"/>
            <a:chOff x="1048574" y="8686979"/>
            <a:chExt cx="297457" cy="285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8574" y="8686979"/>
              <a:ext cx="297457" cy="285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9050" y="3392868"/>
            <a:ext cx="9504975" cy="5010928"/>
            <a:chOff x="7139050" y="3392868"/>
            <a:chExt cx="9504975" cy="50109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9050" y="3392868"/>
              <a:ext cx="9504975" cy="5010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9510" y="5574357"/>
            <a:ext cx="6285714" cy="19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0442" y="5800344"/>
            <a:ext cx="876190" cy="11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773" y="8518326"/>
            <a:ext cx="4723810" cy="600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85715" y="8241163"/>
            <a:ext cx="3466667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4952" y="4557531"/>
            <a:ext cx="9646239" cy="114889"/>
            <a:chOff x="7144952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4952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2076190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03811" y="534119"/>
            <a:ext cx="5409524" cy="40571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97061" y="4946301"/>
            <a:ext cx="4438095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3173" y="141323"/>
            <a:ext cx="6057143" cy="4473653"/>
            <a:chOff x="5693173" y="141323"/>
            <a:chExt cx="6057143" cy="44736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3173" y="141323"/>
              <a:ext cx="6057143" cy="4473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49524" y="4878433"/>
            <a:ext cx="5970833" cy="4423123"/>
            <a:chOff x="12149524" y="4878433"/>
            <a:chExt cx="5970833" cy="44231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49524" y="4878433"/>
              <a:ext cx="5970833" cy="442312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97060" y="5453565"/>
            <a:ext cx="3990476" cy="3228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4952" y="4557531"/>
            <a:ext cx="9646239" cy="114889"/>
            <a:chOff x="7144952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4952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0841" y="2753115"/>
            <a:ext cx="1847619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03811" y="496919"/>
            <a:ext cx="6219048" cy="40571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97061" y="4946301"/>
            <a:ext cx="4438095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97060" y="5453565"/>
            <a:ext cx="3923810" cy="30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64041" y="204533"/>
            <a:ext cx="6171429" cy="4295314"/>
            <a:chOff x="5664041" y="204533"/>
            <a:chExt cx="6171429" cy="42953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64041" y="204533"/>
              <a:ext cx="6171429" cy="42953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03365" y="5197935"/>
            <a:ext cx="5944656" cy="3765273"/>
            <a:chOff x="12203365" y="5197935"/>
            <a:chExt cx="5944656" cy="37652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03365" y="5197935"/>
              <a:ext cx="5944656" cy="3765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4952" y="4557531"/>
            <a:ext cx="9646239" cy="114889"/>
            <a:chOff x="7144952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4952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1904762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7144" y="-10812"/>
            <a:ext cx="5942857" cy="4952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97061" y="4946301"/>
            <a:ext cx="4438095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97060" y="5453565"/>
            <a:ext cx="3952381" cy="2657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75630" y="102481"/>
            <a:ext cx="6171429" cy="4577483"/>
            <a:chOff x="5675630" y="102481"/>
            <a:chExt cx="6171429" cy="45774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75630" y="102481"/>
              <a:ext cx="6171429" cy="45774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55594" y="4861520"/>
            <a:ext cx="5978657" cy="4461931"/>
            <a:chOff x="12155594" y="4861520"/>
            <a:chExt cx="5978657" cy="4461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55594" y="4861520"/>
              <a:ext cx="5978657" cy="44619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5123" y="5671176"/>
            <a:ext cx="6629143" cy="3155056"/>
            <a:chOff x="295123" y="5671176"/>
            <a:chExt cx="6629143" cy="31550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123" y="5671176"/>
              <a:ext cx="6629143" cy="31550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9048" y="5842959"/>
            <a:ext cx="3162379" cy="2905436"/>
            <a:chOff x="419048" y="5842959"/>
            <a:chExt cx="3162379" cy="29054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9048" y="5842959"/>
              <a:ext cx="3162379" cy="2905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53888" y="5842959"/>
            <a:ext cx="3301531" cy="2912331"/>
            <a:chOff x="3553888" y="5842959"/>
            <a:chExt cx="3301531" cy="29123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53888" y="5842959"/>
              <a:ext cx="3301531" cy="2912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4952" y="4557531"/>
            <a:ext cx="9646239" cy="114889"/>
            <a:chOff x="7144952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4952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294" y="2753115"/>
            <a:ext cx="3771429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9605" y="163076"/>
            <a:ext cx="6390476" cy="44666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97061" y="4946301"/>
            <a:ext cx="4438095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86103" y="5645634"/>
            <a:ext cx="5333333" cy="22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6030" y="149292"/>
            <a:ext cx="6171429" cy="4465684"/>
            <a:chOff x="5636030" y="149292"/>
            <a:chExt cx="6171429" cy="44656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36030" y="149292"/>
              <a:ext cx="6171429" cy="44656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56747" y="6350719"/>
            <a:ext cx="6171429" cy="1661945"/>
            <a:chOff x="12056747" y="6350719"/>
            <a:chExt cx="6171429" cy="16619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56747" y="6350719"/>
              <a:ext cx="6171429" cy="16619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5123" y="5671176"/>
            <a:ext cx="6629143" cy="3155056"/>
            <a:chOff x="295123" y="5671176"/>
            <a:chExt cx="6629143" cy="31550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123" y="5671176"/>
              <a:ext cx="6629143" cy="31550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3465" y="5742977"/>
            <a:ext cx="6458185" cy="2973100"/>
            <a:chOff x="383465" y="5742977"/>
            <a:chExt cx="6458185" cy="29731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3465" y="5742977"/>
              <a:ext cx="6458185" cy="2973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2857" y="4708535"/>
            <a:ext cx="13904762" cy="114889"/>
            <a:chOff x="4742857" y="470853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42857" y="470853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260" y="680415"/>
            <a:ext cx="1923810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4952" y="4557531"/>
            <a:ext cx="9646239" cy="114889"/>
            <a:chOff x="7144952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7144952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372" y="2753115"/>
            <a:ext cx="2123810" cy="17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1950593"/>
            <a:ext cx="904762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7159" y="1226124"/>
            <a:ext cx="6009524" cy="2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97061" y="4946301"/>
            <a:ext cx="4438095" cy="4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60356" y="1095201"/>
            <a:ext cx="6171429" cy="2956381"/>
            <a:chOff x="5660356" y="1095201"/>
            <a:chExt cx="6171429" cy="29563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0356" y="1095201"/>
              <a:ext cx="6171429" cy="2956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47619" y="5877717"/>
            <a:ext cx="6171429" cy="2264854"/>
            <a:chOff x="12047619" y="5877717"/>
            <a:chExt cx="6171429" cy="22648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47619" y="5877717"/>
              <a:ext cx="6171429" cy="22648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5123" y="5671176"/>
            <a:ext cx="6629143" cy="3155056"/>
            <a:chOff x="295123" y="5671176"/>
            <a:chExt cx="6629143" cy="31550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5123" y="5671176"/>
              <a:ext cx="6629143" cy="315505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9819" y="6251172"/>
            <a:ext cx="5114286" cy="20571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seok gyeong</cp:lastModifiedBy>
  <cp:revision>2</cp:revision>
  <dcterms:created xsi:type="dcterms:W3CDTF">2021-01-11T00:40:43Z</dcterms:created>
  <dcterms:modified xsi:type="dcterms:W3CDTF">2021-01-10T15:42:28Z</dcterms:modified>
</cp:coreProperties>
</file>